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33CC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C53F9-F1CF-448B-BC6C-3BBF1538021C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27650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E95A2-939C-4269-80C5-1D228F939400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025181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7F6341-8FC9-4E37-9E89-C55B708B6E5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783478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0E2CA-3A34-44E4-B4AC-4EC2DC828724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10545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817BC9-DDA6-412F-9949-07C74C745748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7364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78AF1-6CDA-4721-BE27-218E70DF00A4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235552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10419-1EF7-4682-98ED-731E64C03406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9274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F7B4F-A351-40E6-8045-2133BDA11C31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727243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E7F51-2881-4354-9E0C-B592F2A6AE8B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55490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3B6A3-6330-43CF-9C96-C142CF26055B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145320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BF7B4-E878-4987-91EC-34981B4E3A6F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81668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Click to edit Master text styles</a:t>
            </a:r>
          </a:p>
          <a:p>
            <a:pPr lvl="1"/>
            <a:r>
              <a:rPr lang="lv-LV" altLang="lv-LV" smtClean="0"/>
              <a:t>Second level</a:t>
            </a:r>
          </a:p>
          <a:p>
            <a:pPr lvl="2"/>
            <a:r>
              <a:rPr lang="lv-LV" altLang="lv-LV" smtClean="0"/>
              <a:t>Third level</a:t>
            </a:r>
          </a:p>
          <a:p>
            <a:pPr lvl="3"/>
            <a:r>
              <a:rPr lang="lv-LV" altLang="lv-LV" smtClean="0"/>
              <a:t>Fourth level</a:t>
            </a:r>
          </a:p>
          <a:p>
            <a:pPr lvl="4"/>
            <a:r>
              <a:rPr lang="lv-LV" altLang="lv-LV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E7661451-81C8-418C-98CB-1CD0F4B913D1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88913"/>
            <a:ext cx="7772400" cy="936625"/>
          </a:xfrm>
        </p:spPr>
        <p:txBody>
          <a:bodyPr anchor="ctr"/>
          <a:lstStyle/>
          <a:p>
            <a:pPr eaLnBrk="1" hangingPunct="1"/>
            <a:r>
              <a:rPr lang="lv-LV" altLang="lv-LV" sz="2500" b="1" smtClean="0"/>
              <a:t>Krīzes intervence/Īsterapija vērsta uz atrisinājumu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eaLnBrk="1" hangingPunct="1"/>
            <a:endParaRPr lang="lv-LV" altLang="lv-LV" sz="3200" smtClean="0"/>
          </a:p>
        </p:txBody>
      </p:sp>
      <p:pic>
        <p:nvPicPr>
          <p:cNvPr id="2052" name="Picture 5" descr="after-much-discussion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9038"/>
            <a:ext cx="9144000" cy="566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DSC092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393700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5" descr="DSC092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60350"/>
            <a:ext cx="393700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6237288"/>
            <a:ext cx="4038600" cy="4651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lv-LV" altLang="lv-LV" sz="1800" b="1" smtClean="0"/>
              <a:t>M.A. Māra Tupese</a:t>
            </a:r>
            <a:r>
              <a:rPr lang="lv-LV" altLang="lv-LV" sz="1800" smtClean="0"/>
              <a:t> </a:t>
            </a:r>
          </a:p>
        </p:txBody>
      </p:sp>
      <p:sp>
        <p:nvSpPr>
          <p:cNvPr id="3077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lv-LV" altLang="lv-LV" sz="4000" b="1" smtClean="0">
                <a:solidFill>
                  <a:srgbClr val="FF0000"/>
                </a:solidFill>
              </a:rPr>
              <a:t>PASNIEDZĒJAS</a:t>
            </a:r>
          </a:p>
        </p:txBody>
      </p:sp>
      <p:sp>
        <p:nvSpPr>
          <p:cNvPr id="3078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6292850"/>
            <a:ext cx="4038600" cy="5651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lv-LV" altLang="lv-LV" sz="1800" b="1" smtClean="0"/>
              <a:t>Ph.D., C.S.W., L.P.C. Līga Ruperte</a:t>
            </a:r>
            <a:endParaRPr lang="lv-LV" altLang="lv-LV" sz="18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51275" y="1600200"/>
            <a:ext cx="483552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lv-LV" altLang="lv-LV" smtClean="0"/>
              <a:t>	</a:t>
            </a:r>
            <a:r>
              <a:rPr lang="lv-LV" altLang="lv-LV" b="1" smtClean="0"/>
              <a:t>Krīzes intervenci izmanto, lai īsā laikā palīdzētu cilvēkam, kurš cieš no emocionāla stresa vai problēmām </a:t>
            </a:r>
          </a:p>
        </p:txBody>
      </p:sp>
      <p:pic>
        <p:nvPicPr>
          <p:cNvPr id="4099" name="Picture 4" descr="DSC093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3216275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48225" y="4376738"/>
            <a:ext cx="4295775" cy="24812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lv-LV" altLang="lv-LV" sz="1900" b="1" smtClean="0"/>
              <a:t>	</a:t>
            </a:r>
            <a:r>
              <a:rPr lang="lv-LV" altLang="lv-LV" sz="2800" b="1" smtClean="0"/>
              <a:t>Apliecības par kursa beigšanu triju gadu laikā 6 semināros ieguvuši 121 VPD darbinieks</a:t>
            </a:r>
          </a:p>
        </p:txBody>
      </p:sp>
      <p:pic>
        <p:nvPicPr>
          <p:cNvPr id="5123" name="Picture 4" descr="DSC093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16213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6" descr="DSC093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393950"/>
            <a:ext cx="2976563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DSC093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0"/>
            <a:ext cx="2862262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lv-LV" altLang="lv-LV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734050"/>
            <a:ext cx="8229600" cy="8636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lv-LV" altLang="lv-LV" sz="2800" smtClean="0"/>
              <a:t>	Semināru dalībnieki ieguvuši daudz jaunu zināšanu un iemaņu darbā ar likumpārkāpējiem </a:t>
            </a:r>
          </a:p>
        </p:txBody>
      </p:sp>
      <p:pic>
        <p:nvPicPr>
          <p:cNvPr id="6148" name="Picture 4" descr="DSC092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0"/>
            <a:ext cx="4284663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DSC092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852738"/>
            <a:ext cx="435610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DSC093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31958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DSC093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2738"/>
            <a:ext cx="431958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lv-LV" altLang="lv-LV" smtClean="0"/>
          </a:p>
        </p:txBody>
      </p:sp>
      <p:pic>
        <p:nvPicPr>
          <p:cNvPr id="7171" name="Picture 4" descr="DSC093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73688"/>
            <a:ext cx="8229600" cy="115093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lv-LV" altLang="lv-LV" b="1" smtClean="0"/>
              <a:t>Paldies visiem, kuri piedalījās</a:t>
            </a:r>
            <a:r>
              <a:rPr lang="lv-LV" altLang="lv-LV" smtClean="0"/>
              <a:t>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68</Words>
  <Application>Microsoft Office PowerPoint</Application>
  <PresentationFormat>Slaidrāde ekrānā (4:3)</PresentationFormat>
  <Paragraphs>8</Paragraphs>
  <Slides>6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2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6</vt:i4>
      </vt:variant>
    </vt:vector>
  </HeadingPairs>
  <TitlesOfParts>
    <vt:vector size="9" baseType="lpstr">
      <vt:lpstr>Arial</vt:lpstr>
      <vt:lpstr>Calibri</vt:lpstr>
      <vt:lpstr>Default Design</vt:lpstr>
      <vt:lpstr>Krīzes intervence/Īsterapija vērsta uz atrisinājumu</vt:lpstr>
      <vt:lpstr>PASNIEDZĒJAS</vt:lpstr>
      <vt:lpstr>PowerPoint prezentācija</vt:lpstr>
      <vt:lpstr>PowerPoint prezentācija</vt:lpstr>
      <vt:lpstr>PowerPoint prezentācija</vt:lpstr>
      <vt:lpstr>PowerPoint prezentācija</vt:lpstr>
    </vt:vector>
  </TitlesOfParts>
  <Company>vpd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tests</dc:creator>
  <cp:lastModifiedBy>Eduards Šarņeckis</cp:lastModifiedBy>
  <cp:revision>2</cp:revision>
  <dcterms:created xsi:type="dcterms:W3CDTF">2010-08-10T12:55:41Z</dcterms:created>
  <dcterms:modified xsi:type="dcterms:W3CDTF">2020-08-31T14:36:09Z</dcterms:modified>
</cp:coreProperties>
</file>