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146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4A1B4-C42F-40FB-B8B6-75967366C4AF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65423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0D9C-B496-4BA1-B39B-B359A77BE614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1748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3B7D6-7871-4084-B770-8894CFFF296B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6283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ABD09-5E7D-4788-A190-0295EC1603E7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55498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F045A-AAA3-469E-8682-B7E5CC6CBC1C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8054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9C520-8E8A-44FA-AF19-093184265F22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0913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DC7EB-BBCB-41CD-9CED-0B73E1CAD147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96331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7AA8F-693E-4C45-93BF-1F7EAE4F7D18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5795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1FD8B-0703-4A03-B609-86AAFBA923E4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6474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2BC85-364C-457F-B521-4C9610820EA1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7028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0F48A-EF9A-4B29-A994-4D8D4486E452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6901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Rediģēt šablona virsraksta stilu</a:t>
            </a:r>
            <a:endParaRPr lang="lv-LV" altLang="lv-LV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Rediģēt šablona teksta stilus</a:t>
            </a:r>
          </a:p>
          <a:p>
            <a:pPr lvl="1"/>
            <a:r>
              <a:rPr lang="lv-LV" altLang="lv-LV" smtClean="0"/>
              <a:t>Otrais līmenis</a:t>
            </a:r>
          </a:p>
          <a:p>
            <a:pPr lvl="2"/>
            <a:r>
              <a:rPr lang="lv-LV" altLang="lv-LV" smtClean="0"/>
              <a:t>Trešais līmenis</a:t>
            </a:r>
          </a:p>
          <a:p>
            <a:pPr lvl="3"/>
            <a:r>
              <a:rPr lang="lv-LV" altLang="lv-LV" smtClean="0"/>
              <a:t>Ceturtais līmenis</a:t>
            </a:r>
          </a:p>
          <a:p>
            <a:pPr lvl="4"/>
            <a:r>
              <a:rPr lang="lv-LV" altLang="lv-LV" smtClean="0"/>
              <a:t>Piektais līmenis</a:t>
            </a:r>
            <a:endParaRPr lang="lv-LV" altLang="lv-LV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lv-LV" alt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lv-LV" alt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69D549-0ADB-40A8-B65F-2C740E192AF7}" type="slidenum">
              <a:rPr lang="lv-LV" altLang="lv-LV"/>
              <a:pPr/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Picture 075"/>
          <p:cNvPicPr>
            <a:picLocks noChangeAspect="1" noChangeArrowheads="1"/>
          </p:cNvPicPr>
          <p:nvPr/>
        </p:nvPicPr>
        <p:blipFill>
          <a:blip r:embed="rId2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13100"/>
            <a:ext cx="215265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076"/>
          <p:cNvPicPr>
            <a:picLocks noChangeAspect="1" noChangeArrowheads="1"/>
          </p:cNvPicPr>
          <p:nvPr/>
        </p:nvPicPr>
        <p:blipFill>
          <a:blip r:embed="rId3" cstate="print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3744912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085"/>
          <p:cNvPicPr>
            <a:picLocks noChangeAspect="1" noChangeArrowheads="1"/>
          </p:cNvPicPr>
          <p:nvPr/>
        </p:nvPicPr>
        <p:blipFill>
          <a:blip r:embed="rId4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4752975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Picture 087"/>
          <p:cNvPicPr>
            <a:picLocks noChangeAspect="1" noChangeArrowheads="1"/>
          </p:cNvPicPr>
          <p:nvPr/>
        </p:nvPicPr>
        <p:blipFill>
          <a:blip r:embed="rId5" cstate="print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887788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916862" cy="2405062"/>
          </a:xfrm>
        </p:spPr>
        <p:txBody>
          <a:bodyPr anchor="ctr"/>
          <a:lstStyle/>
          <a:p>
            <a:r>
              <a:rPr lang="lv-LV" altLang="lv-LV" sz="4000"/>
              <a:t>Seminārs </a:t>
            </a:r>
            <a:br>
              <a:rPr lang="lv-LV" altLang="lv-LV" sz="4000"/>
            </a:br>
            <a:r>
              <a:rPr lang="lv-LV" altLang="lv-LV" sz="4000"/>
              <a:t>“Motivējošā intervēšana” 2010.31.05 – 04.06 </a:t>
            </a:r>
            <a:br>
              <a:rPr lang="lv-LV" altLang="lv-LV" sz="4000"/>
            </a:br>
            <a:r>
              <a:rPr lang="lv-LV" altLang="lv-LV" sz="4000"/>
              <a:t>fotomirkļos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766763"/>
          </a:xfrm>
        </p:spPr>
        <p:txBody>
          <a:bodyPr/>
          <a:lstStyle/>
          <a:p>
            <a:r>
              <a:rPr lang="lv-LV" altLang="lv-LV" sz="3200"/>
              <a:t>Pasniedzēji no Norvēģijas</a:t>
            </a:r>
          </a:p>
        </p:txBody>
      </p:sp>
      <p:pic>
        <p:nvPicPr>
          <p:cNvPr id="2052" name="Picture 4" descr="Picture 0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icture 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5445125"/>
            <a:ext cx="3178175" cy="720725"/>
          </a:xfrm>
        </p:spPr>
        <p:txBody>
          <a:bodyPr/>
          <a:lstStyle/>
          <a:p>
            <a:pPr>
              <a:buFontTx/>
              <a:buNone/>
            </a:pPr>
            <a:r>
              <a:rPr lang="lv-LV" altLang="lv-LV"/>
              <a:t>Darba procesā</a:t>
            </a:r>
          </a:p>
        </p:txBody>
      </p:sp>
      <p:pic>
        <p:nvPicPr>
          <p:cNvPr id="3076" name="Picture 4" descr="Picture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icture 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068638"/>
            <a:ext cx="4032250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0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65400"/>
            <a:ext cx="3095625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icture 1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2771775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Picture 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8913"/>
            <a:ext cx="3708400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5229225"/>
            <a:ext cx="2808288" cy="1143000"/>
          </a:xfrm>
        </p:spPr>
        <p:txBody>
          <a:bodyPr/>
          <a:lstStyle/>
          <a:p>
            <a:r>
              <a:rPr lang="lv-LV" altLang="lv-LV"/>
              <a:t>Motivējoši</a:t>
            </a:r>
          </a:p>
        </p:txBody>
      </p:sp>
      <p:pic>
        <p:nvPicPr>
          <p:cNvPr id="4100" name="Picture 4" descr="Picture 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6350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icture 0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2133600"/>
            <a:ext cx="3529012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0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49500"/>
            <a:ext cx="388937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Picture 0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49725"/>
            <a:ext cx="3600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13363"/>
            <a:ext cx="8229600" cy="708025"/>
          </a:xfrm>
        </p:spPr>
        <p:txBody>
          <a:bodyPr/>
          <a:lstStyle/>
          <a:p>
            <a:pPr algn="ctr">
              <a:buFontTx/>
              <a:buNone/>
            </a:pPr>
            <a:r>
              <a:rPr lang="lv-LV" altLang="lv-LV" b="1"/>
              <a:t>Mēs – visi kopā!</a:t>
            </a:r>
          </a:p>
        </p:txBody>
      </p:sp>
      <p:pic>
        <p:nvPicPr>
          <p:cNvPr id="5124" name="Picture 4" descr="Picture 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697662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mi_bildes</Template>
  <TotalTime>0</TotalTime>
  <Words>22</Words>
  <Application>Microsoft Office PowerPoint</Application>
  <PresentationFormat>Slaidrāde ekrānā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1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7" baseType="lpstr">
      <vt:lpstr>Arial</vt:lpstr>
      <vt:lpstr>Default Design</vt:lpstr>
      <vt:lpstr>Seminārs  “Motivējošā intervēšana” 2010.31.05 – 04.06  fotomirkļos</vt:lpstr>
      <vt:lpstr>PowerPoint prezentācija</vt:lpstr>
      <vt:lpstr>PowerPoint prezentācija</vt:lpstr>
      <vt:lpstr>Motivējoši</vt:lpstr>
      <vt:lpstr>PowerPoint prezentācija</vt:lpstr>
    </vt:vector>
  </TitlesOfParts>
  <Company>Valsts Probācijas Dienests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Seminārs  “Motivējošā intervēšana” 2010.31.05 – 04.06  fotomirkļos</dc:title>
  <dc:creator>Eduards Šarņeckis</dc:creator>
  <cp:lastModifiedBy>Eduards Šarņeckis</cp:lastModifiedBy>
  <cp:revision>1</cp:revision>
  <dcterms:created xsi:type="dcterms:W3CDTF">2020-08-31T14:45:49Z</dcterms:created>
  <dcterms:modified xsi:type="dcterms:W3CDTF">2020-08-31T14:45:59Z</dcterms:modified>
</cp:coreProperties>
</file>