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6" d="100"/>
          <a:sy n="116" d="100"/>
        </p:scale>
        <p:origin x="146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4A1B4-C42F-40FB-B8B6-75967366C4AF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65423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10D9C-B496-4BA1-B39B-B359A77BE614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1748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3B7D6-7871-4084-B770-8894CFFF296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06283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ABD09-5E7D-4788-A190-0295EC1603E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54983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0F045A-AAA3-469E-8682-B7E5CC6CBC1C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8054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520-8E8A-44FA-AF19-093184265F22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09136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DC7EB-BBCB-41CD-9CED-0B73E1CAD14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6331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7AA8F-693E-4C45-93BF-1F7EAE4F7D1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57954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1FD8B-0703-4A03-B609-86AAFBA923E4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6474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BC85-364C-457F-B521-4C9610820EA1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028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0F48A-EF9A-4B29-A994-4D8D4486E452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6901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virsraksta stilu</a:t>
            </a:r>
            <a:endParaRPr lang="lv-LV" altLang="lv-LV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teksta stilus</a:t>
            </a:r>
          </a:p>
          <a:p>
            <a:pPr lvl="1"/>
            <a:r>
              <a:rPr lang="lv-LV" altLang="lv-LV" smtClean="0"/>
              <a:t>Otrais līmenis</a:t>
            </a:r>
          </a:p>
          <a:p>
            <a:pPr lvl="2"/>
            <a:r>
              <a:rPr lang="lv-LV" altLang="lv-LV" smtClean="0"/>
              <a:t>Trešais līmenis</a:t>
            </a:r>
          </a:p>
          <a:p>
            <a:pPr lvl="3"/>
            <a:r>
              <a:rPr lang="lv-LV" altLang="lv-LV" smtClean="0"/>
              <a:t>Ceturtais līmenis</a:t>
            </a:r>
          </a:p>
          <a:p>
            <a:pPr lvl="4"/>
            <a:r>
              <a:rPr lang="lv-LV" altLang="lv-LV" smtClean="0"/>
              <a:t>Piektais līmenis</a:t>
            </a:r>
            <a:endParaRPr lang="lv-LV" altLang="lv-LV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lv-LV" alt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lv-LV" alt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569D549-0ADB-40A8-B65F-2C740E192AF7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Picture 075"/>
          <p:cNvPicPr>
            <a:picLocks noChangeAspect="1" noChangeArrowheads="1"/>
          </p:cNvPicPr>
          <p:nvPr/>
        </p:nvPicPr>
        <p:blipFill>
          <a:blip r:embed="rId2" cstate="print">
            <a:lum brigh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213100"/>
            <a:ext cx="2152650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076"/>
          <p:cNvPicPr>
            <a:picLocks noChangeAspect="1" noChangeArrowheads="1"/>
          </p:cNvPicPr>
          <p:nvPr/>
        </p:nvPicPr>
        <p:blipFill>
          <a:blip r:embed="rId3" cstate="print"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33375"/>
            <a:ext cx="3744912" cy="27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085"/>
          <p:cNvPicPr>
            <a:picLocks noChangeAspect="1" noChangeArrowheads="1"/>
          </p:cNvPicPr>
          <p:nvPr/>
        </p:nvPicPr>
        <p:blipFill>
          <a:blip r:embed="rId4">
            <a:lum brigh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1663"/>
            <a:ext cx="4752975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Picture 087"/>
          <p:cNvPicPr>
            <a:picLocks noChangeAspect="1" noChangeArrowheads="1"/>
          </p:cNvPicPr>
          <p:nvPr/>
        </p:nvPicPr>
        <p:blipFill>
          <a:blip r:embed="rId5" cstate="print"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3887788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700213"/>
            <a:ext cx="7916862" cy="2405062"/>
          </a:xfrm>
        </p:spPr>
        <p:txBody>
          <a:bodyPr anchor="ctr"/>
          <a:lstStyle/>
          <a:p>
            <a:r>
              <a:rPr lang="lv-LV" altLang="lv-LV" sz="4000"/>
              <a:t>Seminārs </a:t>
            </a:r>
            <a:br>
              <a:rPr lang="lv-LV" altLang="lv-LV" sz="4000"/>
            </a:br>
            <a:r>
              <a:rPr lang="lv-LV" altLang="lv-LV" sz="4000"/>
              <a:t>“Motivējošā intervēšana” 2010.31.05 – 04.06 </a:t>
            </a:r>
            <a:br>
              <a:rPr lang="lv-LV" altLang="lv-LV" sz="4000"/>
            </a:br>
            <a:r>
              <a:rPr lang="lv-LV" altLang="lv-LV" sz="4000"/>
              <a:t>fotomirkļos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766763"/>
          </a:xfrm>
        </p:spPr>
        <p:txBody>
          <a:bodyPr/>
          <a:lstStyle/>
          <a:p>
            <a:r>
              <a:rPr lang="lv-LV" altLang="lv-LV" sz="3200"/>
              <a:t>Pasniedzēji no Norvēģijas</a:t>
            </a:r>
          </a:p>
        </p:txBody>
      </p:sp>
      <p:pic>
        <p:nvPicPr>
          <p:cNvPr id="2052" name="Picture 4" descr="Picture 0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4663" cy="3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Picture 0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0"/>
            <a:ext cx="4859337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5445125"/>
            <a:ext cx="3178175" cy="720725"/>
          </a:xfrm>
        </p:spPr>
        <p:txBody>
          <a:bodyPr/>
          <a:lstStyle/>
          <a:p>
            <a:pPr>
              <a:buFontTx/>
              <a:buNone/>
            </a:pPr>
            <a:r>
              <a:rPr lang="lv-LV" altLang="lv-LV"/>
              <a:t>Darba procesā</a:t>
            </a:r>
          </a:p>
        </p:txBody>
      </p:sp>
      <p:pic>
        <p:nvPicPr>
          <p:cNvPr id="3076" name="Picture 4" descr="Picture 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Picture 0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3068638"/>
            <a:ext cx="4032250" cy="26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0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0"/>
            <a:ext cx="4859337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09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565400"/>
            <a:ext cx="3095625" cy="20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Picture 1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068638"/>
            <a:ext cx="2771775" cy="220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Picture 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88913"/>
            <a:ext cx="3708400" cy="247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5229225"/>
            <a:ext cx="2808288" cy="1143000"/>
          </a:xfrm>
        </p:spPr>
        <p:txBody>
          <a:bodyPr/>
          <a:lstStyle/>
          <a:p>
            <a:r>
              <a:rPr lang="lv-LV" altLang="lv-LV"/>
              <a:t>Motivējoši</a:t>
            </a:r>
          </a:p>
        </p:txBody>
      </p:sp>
      <p:pic>
        <p:nvPicPr>
          <p:cNvPr id="4100" name="Picture 4" descr="Picture 0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6350" cy="254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icture 0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2133600"/>
            <a:ext cx="3529012" cy="276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04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349500"/>
            <a:ext cx="3889375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icture 04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149725"/>
            <a:ext cx="360045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313363"/>
            <a:ext cx="8229600" cy="708025"/>
          </a:xfrm>
        </p:spPr>
        <p:txBody>
          <a:bodyPr/>
          <a:lstStyle/>
          <a:p>
            <a:pPr algn="ctr">
              <a:buFontTx/>
              <a:buNone/>
            </a:pPr>
            <a:r>
              <a:rPr lang="lv-LV" altLang="lv-LV" b="1"/>
              <a:t>Mēs – visi kopā!</a:t>
            </a:r>
          </a:p>
        </p:txBody>
      </p:sp>
      <p:pic>
        <p:nvPicPr>
          <p:cNvPr id="5124" name="Picture 4" descr="Picture 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04813"/>
            <a:ext cx="6697662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mi_bildes</Template>
  <TotalTime>0</TotalTime>
  <Words>22</Words>
  <Application>Microsoft Office PowerPoint</Application>
  <PresentationFormat>Slaidrāde ekrānā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1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7" baseType="lpstr">
      <vt:lpstr>Arial</vt:lpstr>
      <vt:lpstr>Default Design</vt:lpstr>
      <vt:lpstr>Seminārs  “Motivējošā intervēšana” 2010.31.05 – 04.06  fotomirkļos</vt:lpstr>
      <vt:lpstr>PowerPoint prezentācija</vt:lpstr>
      <vt:lpstr>PowerPoint prezentācija</vt:lpstr>
      <vt:lpstr>Motivējoši</vt:lpstr>
      <vt:lpstr>PowerPoint prezentācija</vt:lpstr>
    </vt:vector>
  </TitlesOfParts>
  <Company>Valsts Probācijas Dienests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Seminārs  “Motivējošā intervēšana” 2010.31.05 – 04.06  fotomirkļos</dc:title>
  <dc:creator>Eduards Šarņeckis</dc:creator>
  <cp:lastModifiedBy>Eduards Šarņeckis</cp:lastModifiedBy>
  <cp:revision>1</cp:revision>
  <dcterms:created xsi:type="dcterms:W3CDTF">2020-08-31T14:45:49Z</dcterms:created>
  <dcterms:modified xsi:type="dcterms:W3CDTF">2020-08-31T14:45:59Z</dcterms:modified>
</cp:coreProperties>
</file>