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58" r:id="rId4"/>
    <p:sldId id="257" r:id="rId5"/>
    <p:sldId id="256" r:id="rId6"/>
    <p:sldId id="259" r:id="rId7"/>
  </p:sldIdLst>
  <p:sldSz cx="9144000" cy="6858000" type="screen4x3"/>
  <p:notesSz cx="6858000" cy="9144000"/>
  <p:defaultTextStyle>
    <a:defPPr>
      <a:defRPr lang="lv-LV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6" d="100"/>
          <a:sy n="116" d="100"/>
        </p:scale>
        <p:origin x="1464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 smtClean="0"/>
              <a:t>Noklikšķiniet, lai rediģētu šablona apakšvirsraksta stilu</a:t>
            </a:r>
            <a:endParaRPr lang="lv-LV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lv-LV" alt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lv-LV" alt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5E8195-3B72-4C94-A94E-781532FA887B}" type="slidenum">
              <a:rPr lang="lv-LV" altLang="lv-LV"/>
              <a:pPr/>
              <a:t>‹#›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2302958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lv-LV" alt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lv-LV" alt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AA3207-EAD2-4C11-9BAD-809EDCB5E48F}" type="slidenum">
              <a:rPr lang="lv-LV" altLang="lv-LV"/>
              <a:pPr/>
              <a:t>‹#›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1494896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lv-LV" alt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lv-LV" alt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142F4F-DBBF-4687-920F-6E7BCF19617A}" type="slidenum">
              <a:rPr lang="lv-LV" altLang="lv-LV"/>
              <a:pPr/>
              <a:t>‹#›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1513201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lv-LV" alt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lv-LV" alt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3F82FD-CE58-404D-8AE5-F7C58C5A32A1}" type="slidenum">
              <a:rPr lang="lv-LV" altLang="lv-LV"/>
              <a:pPr/>
              <a:t>‹#›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2238849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lv-LV" alt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lv-LV" alt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D88AE7-E422-49CD-9857-2A93FA8FBCCE}" type="slidenum">
              <a:rPr lang="lv-LV" altLang="lv-LV"/>
              <a:pPr/>
              <a:t>‹#›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2027490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Satura vietturis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lv-LV" alt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lv-LV" alt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28D67C-C485-428A-80E5-FED29AEDA2C0}" type="slidenum">
              <a:rPr lang="lv-LV" altLang="lv-LV"/>
              <a:pPr/>
              <a:t>‹#›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1500973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5" name="Teksta vietturis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6" name="Satura vietturis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7" name="Datuma vietturis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lv-LV" altLang="lv-LV"/>
          </a:p>
        </p:txBody>
      </p:sp>
      <p:sp>
        <p:nvSpPr>
          <p:cNvPr id="8" name="Kājenes vietturis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lv-LV" altLang="lv-LV"/>
          </a:p>
        </p:txBody>
      </p:sp>
      <p:sp>
        <p:nvSpPr>
          <p:cNvPr id="9" name="Slaida numura vietturi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29F446-DA08-4EDC-9713-CAFF7EB87611}" type="slidenum">
              <a:rPr lang="lv-LV" altLang="lv-LV"/>
              <a:pPr/>
              <a:t>‹#›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1930678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Datuma vietturis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lv-LV" altLang="lv-LV"/>
          </a:p>
        </p:txBody>
      </p:sp>
      <p:sp>
        <p:nvSpPr>
          <p:cNvPr id="4" name="Kājenes vietturis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lv-LV" altLang="lv-LV"/>
          </a:p>
        </p:txBody>
      </p:sp>
      <p:sp>
        <p:nvSpPr>
          <p:cNvPr id="5" name="Slaida numura vietturi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75A585-5C62-49BA-B320-FFDFBC004DEA}" type="slidenum">
              <a:rPr lang="lv-LV" altLang="lv-LV"/>
              <a:pPr/>
              <a:t>‹#›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1910113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lv-LV" altLang="lv-LV"/>
          </a:p>
        </p:txBody>
      </p:sp>
      <p:sp>
        <p:nvSpPr>
          <p:cNvPr id="3" name="Kājenes vietturis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lv-LV" altLang="lv-LV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11046E-43C7-4EDE-BB1E-C0DC42B452F6}" type="slidenum">
              <a:rPr lang="lv-LV" altLang="lv-LV"/>
              <a:pPr/>
              <a:t>‹#›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2809183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lv-LV" alt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lv-LV" alt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FA28C3-5930-4E1B-92D0-ACB7DA7272B2}" type="slidenum">
              <a:rPr lang="lv-LV" altLang="lv-LV"/>
              <a:pPr/>
              <a:t>‹#›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2883857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Attēla vietturis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v-LV" smtClean="0"/>
              <a:t>Noklikšķiniet uz ikonas, lai pievienotu attēlu</a:t>
            </a:r>
            <a:endParaRPr lang="lv-LV"/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lv-LV" alt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lv-LV" alt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204705-FE21-4DB2-8F53-2B19EC151340}" type="slidenum">
              <a:rPr lang="lv-LV" altLang="lv-LV"/>
              <a:pPr/>
              <a:t>‹#›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2100260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lv-LV" altLang="lv-LV" smtClean="0"/>
              <a:t>Rediģēt šablona virsraksta stilu</a:t>
            </a:r>
            <a:endParaRPr lang="lv-LV" altLang="lv-LV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v-LV" altLang="lv-LV" smtClean="0"/>
              <a:t>Rediģēt šablona teksta stilus</a:t>
            </a:r>
          </a:p>
          <a:p>
            <a:pPr lvl="1"/>
            <a:r>
              <a:rPr lang="lv-LV" altLang="lv-LV" smtClean="0"/>
              <a:t>Otrais līmenis</a:t>
            </a:r>
          </a:p>
          <a:p>
            <a:pPr lvl="2"/>
            <a:r>
              <a:rPr lang="lv-LV" altLang="lv-LV" smtClean="0"/>
              <a:t>Trešais līmenis</a:t>
            </a:r>
          </a:p>
          <a:p>
            <a:pPr lvl="3"/>
            <a:r>
              <a:rPr lang="lv-LV" altLang="lv-LV" smtClean="0"/>
              <a:t>Ceturtais līmenis</a:t>
            </a:r>
          </a:p>
          <a:p>
            <a:pPr lvl="4"/>
            <a:r>
              <a:rPr lang="lv-LV" altLang="lv-LV" smtClean="0"/>
              <a:t>Piektais līmenis</a:t>
            </a:r>
            <a:endParaRPr lang="lv-LV" altLang="lv-LV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lv-LV" altLang="lv-LV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lv-LV" altLang="lv-LV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6F67F64-BCB0-4935-8B9C-093C7322AEE3}" type="slidenum">
              <a:rPr lang="lv-LV" altLang="lv-LV"/>
              <a:pPr/>
              <a:t>‹#›</a:t>
            </a:fld>
            <a:endParaRPr lang="lv-LV" altLang="lv-LV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ziemas_skola 0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ziemas_skola 0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DSC0147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51500" cy="376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SC014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3044825"/>
            <a:ext cx="5724525" cy="381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DSC014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3359150"/>
            <a:ext cx="6264275" cy="349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SC014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0"/>
            <a:ext cx="6265863" cy="338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endParaRPr lang="lv-LV" altLang="lv-LV" sz="3200"/>
          </a:p>
        </p:txBody>
      </p:sp>
      <p:pic>
        <p:nvPicPr>
          <p:cNvPr id="2055" name="Picture 7" descr="DSC014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167063"/>
            <a:ext cx="7345362" cy="3690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DSC0145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0"/>
            <a:ext cx="7345362" cy="315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DSC015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3332163"/>
            <a:ext cx="5292725" cy="3525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SC0148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813"/>
            <a:ext cx="3865563" cy="590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DSC015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0"/>
            <a:ext cx="5292725" cy="355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2">
      <a:dk1>
        <a:srgbClr val="2D2015"/>
      </a:dk1>
      <a:lt1>
        <a:srgbClr val="FFFFFF"/>
      </a:lt1>
      <a:dk2>
        <a:srgbClr val="523E26"/>
      </a:dk2>
      <a:lt2>
        <a:srgbClr val="DFC08D"/>
      </a:lt2>
      <a:accent1>
        <a:srgbClr val="8C7B70"/>
      </a:accent1>
      <a:accent2>
        <a:srgbClr val="8F5F2F"/>
      </a:accent2>
      <a:accent3>
        <a:srgbClr val="B3AFAC"/>
      </a:accent3>
      <a:accent4>
        <a:srgbClr val="DADADA"/>
      </a:accent4>
      <a:accent5>
        <a:srgbClr val="C5BFBB"/>
      </a:accent5>
      <a:accent6>
        <a:srgbClr val="81552A"/>
      </a:accent6>
      <a:hlink>
        <a:srgbClr val="CCB400"/>
      </a:hlink>
      <a:folHlink>
        <a:srgbClr val="8C9EA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arvalstu_pieredze</Template>
  <TotalTime>0</TotalTime>
  <Words>0</Words>
  <Application>Microsoft Office PowerPoint</Application>
  <PresentationFormat>Slaidrāde ekrānā (4:3)</PresentationFormat>
  <Paragraphs>0</Paragraphs>
  <Slides>6</Slides>
  <Notes>0</Notes>
  <HiddenSlides>0</HiddenSlides>
  <MMClips>0</MMClips>
  <ScaleCrop>false</ScaleCrop>
  <HeadingPairs>
    <vt:vector size="6" baseType="variant">
      <vt:variant>
        <vt:lpstr>Lietotie fonti</vt:lpstr>
      </vt:variant>
      <vt:variant>
        <vt:i4>1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6</vt:i4>
      </vt:variant>
    </vt:vector>
  </HeadingPairs>
  <TitlesOfParts>
    <vt:vector size="8" baseType="lpstr">
      <vt:lpstr>Arial</vt:lpstr>
      <vt:lpstr>Default Design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</vt:vector>
  </TitlesOfParts>
  <Company>Valsts Probācijas Dienests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prezentācija</dc:title>
  <dc:creator>Eduards Šarņeckis</dc:creator>
  <cp:lastModifiedBy>Eduards Šarņeckis</cp:lastModifiedBy>
  <cp:revision>1</cp:revision>
  <dcterms:created xsi:type="dcterms:W3CDTF">2020-08-31T14:47:57Z</dcterms:created>
  <dcterms:modified xsi:type="dcterms:W3CDTF">2020-08-31T14:48:10Z</dcterms:modified>
</cp:coreProperties>
</file>