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8" r:id="rId4"/>
    <p:sldId id="257" r:id="rId5"/>
    <p:sldId id="256" r:id="rId6"/>
    <p:sldId id="259" r:id="rId7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6" d="100"/>
          <a:sy n="116" d="100"/>
        </p:scale>
        <p:origin x="146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E8195-3B72-4C94-A94E-781532FA887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02958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A3207-EAD2-4C11-9BAD-809EDCB5E48F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494896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42F4F-DBBF-4687-920F-6E7BCF19617A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1320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F82FD-CE58-404D-8AE5-F7C58C5A32A1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3884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88AE7-E422-49CD-9857-2A93FA8FBCCE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27490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8D67C-C485-428A-80E5-FED29AEDA2C0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0097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9F446-DA08-4EDC-9713-CAFF7EB87611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3067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5A585-5C62-49BA-B320-FFDFBC004DEA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1011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1046E-43C7-4EDE-BB1E-C0DC42B452F6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0918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A28C3-5930-4E1B-92D0-ACB7DA7272B2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8385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 alt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204705-FE21-4DB2-8F53-2B19EC151340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0026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virsraksta stilu</a:t>
            </a:r>
            <a:endParaRPr lang="lv-LV" altLang="lv-LV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teksta stilus</a:t>
            </a:r>
          </a:p>
          <a:p>
            <a:pPr lvl="1"/>
            <a:r>
              <a:rPr lang="lv-LV" altLang="lv-LV" smtClean="0"/>
              <a:t>Otrais līmenis</a:t>
            </a:r>
          </a:p>
          <a:p>
            <a:pPr lvl="2"/>
            <a:r>
              <a:rPr lang="lv-LV" altLang="lv-LV" smtClean="0"/>
              <a:t>Trešais līmenis</a:t>
            </a:r>
          </a:p>
          <a:p>
            <a:pPr lvl="3"/>
            <a:r>
              <a:rPr lang="lv-LV" altLang="lv-LV" smtClean="0"/>
              <a:t>Ceturtais līmenis</a:t>
            </a:r>
          </a:p>
          <a:p>
            <a:pPr lvl="4"/>
            <a:r>
              <a:rPr lang="lv-LV" altLang="lv-LV" smtClean="0"/>
              <a:t>Piektais līmenis</a:t>
            </a:r>
            <a:endParaRPr lang="lv-LV" altLang="lv-LV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lv-LV" alt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lv-LV" altLang="lv-LV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6F67F64-BCB0-4935-8B9C-093C7322AEE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ziemas_skola 0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ziemas_skola 0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DSC014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1500" cy="376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SC014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044825"/>
            <a:ext cx="5724525" cy="381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SC014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359150"/>
            <a:ext cx="6264275" cy="349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SC014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0"/>
            <a:ext cx="6265863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lv-LV" altLang="lv-LV" sz="3200"/>
          </a:p>
        </p:txBody>
      </p:sp>
      <p:pic>
        <p:nvPicPr>
          <p:cNvPr id="2055" name="Picture 7" descr="DSC014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167063"/>
            <a:ext cx="7345362" cy="369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SC014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0"/>
            <a:ext cx="7345362" cy="315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DSC015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332163"/>
            <a:ext cx="5292725" cy="352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SC014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3865563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SC015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0"/>
            <a:ext cx="5292725" cy="355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2">
      <a:dk1>
        <a:srgbClr val="2D2015"/>
      </a:dk1>
      <a:lt1>
        <a:srgbClr val="FFFFFF"/>
      </a:lt1>
      <a:dk2>
        <a:srgbClr val="523E26"/>
      </a:dk2>
      <a:lt2>
        <a:srgbClr val="DFC08D"/>
      </a:lt2>
      <a:accent1>
        <a:srgbClr val="8C7B70"/>
      </a:accent1>
      <a:accent2>
        <a:srgbClr val="8F5F2F"/>
      </a:accent2>
      <a:accent3>
        <a:srgbClr val="B3AFAC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arvalstu_pieredze</Template>
  <TotalTime>0</TotalTime>
  <Words>0</Words>
  <Application>Microsoft Office PowerPoint</Application>
  <PresentationFormat>Slaidrāde ekrānā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1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8" baseType="lpstr">
      <vt:lpstr>Arial</vt:lpstr>
      <vt:lpstr>Default Design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>Valsts Probācijas Dienests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Eduards Šarņeckis</dc:creator>
  <cp:lastModifiedBy>Eduards Šarņeckis</cp:lastModifiedBy>
  <cp:revision>1</cp:revision>
  <dcterms:created xsi:type="dcterms:W3CDTF">2020-08-31T14:47:57Z</dcterms:created>
  <dcterms:modified xsi:type="dcterms:W3CDTF">2020-08-31T14:48:10Z</dcterms:modified>
</cp:coreProperties>
</file>