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6" d="100"/>
          <a:sy n="116" d="100"/>
        </p:scale>
        <p:origin x="146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5B4B3-2CF7-4B0A-B3C5-0D657108552C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34163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1028C-FE2D-4F02-A924-BA2259710BD8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51641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16585F-3A8C-4AEF-ACF1-7C3C40FD5F47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49191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85584-C7C5-462C-921E-CE114CF4A0F9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95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46C06E-F9FB-409F-995F-57FB272BD592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173205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0B5E41-7A61-4D1B-A4A8-682C5A1285E8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298361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56889-4766-42BB-AD7D-70D0532474A9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039071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474232-BCB8-4037-A588-EB2D641F884D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078466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609CF-EF17-4AF4-B114-C0DCC2C0D4B1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29730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F4B27D-8ADD-4AB9-B0B1-BBE140DF96E9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265550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smtClean="0"/>
              <a:t>Noklikšķiniet uz ikonas, lai pievienotu attēlu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6C25C1-B1F7-4F7B-9D98-858996DE1438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071060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 smtClean="0"/>
              <a:t>Rediģēt šablona virsraksta stilu</a:t>
            </a:r>
            <a:endParaRPr lang="lv-LV" altLang="lv-LV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 smtClean="0"/>
              <a:t>Rediģēt šablona teksta stilus</a:t>
            </a:r>
          </a:p>
          <a:p>
            <a:pPr lvl="1"/>
            <a:r>
              <a:rPr lang="lv-LV" altLang="lv-LV" smtClean="0"/>
              <a:t>Otrais līmenis</a:t>
            </a:r>
          </a:p>
          <a:p>
            <a:pPr lvl="2"/>
            <a:r>
              <a:rPr lang="lv-LV" altLang="lv-LV" smtClean="0"/>
              <a:t>Trešais līmenis</a:t>
            </a:r>
          </a:p>
          <a:p>
            <a:pPr lvl="3"/>
            <a:r>
              <a:rPr lang="lv-LV" altLang="lv-LV" smtClean="0"/>
              <a:t>Ceturtais līmenis</a:t>
            </a:r>
          </a:p>
          <a:p>
            <a:pPr lvl="4"/>
            <a:r>
              <a:rPr lang="lv-LV" altLang="lv-LV" smtClean="0"/>
              <a:t>Piektais līmenis</a:t>
            </a:r>
            <a:endParaRPr lang="lv-LV" altLang="lv-LV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lv-LV" altLang="lv-LV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lv-LV" altLang="lv-LV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D12D860-8819-4B93-87BD-4896142E9A73}" type="slidenum">
              <a:rPr lang="lv-LV" altLang="lv-LV"/>
              <a:pPr/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r>
              <a:rPr lang="lv-LV" altLang="lv-LV" sz="4000"/>
              <a:t/>
            </a:r>
            <a:br>
              <a:rPr lang="lv-LV" altLang="lv-LV" sz="4000"/>
            </a:br>
            <a:r>
              <a:rPr lang="lv-LV" altLang="lv-LV" sz="3200" b="1"/>
              <a:t>CEP conference on "Recruitment and Training of Probation Practitioners", held from the 17h to the 18st of December 2009 in Agen, France</a:t>
            </a:r>
            <a:r>
              <a:rPr lang="lv-LV" altLang="lv-LV" sz="4000"/>
              <a:t> </a:t>
            </a:r>
          </a:p>
        </p:txBody>
      </p:sp>
      <p:pic>
        <p:nvPicPr>
          <p:cNvPr id="2052" name="Picture 4" descr="CEP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592387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Rectangle 1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/>
          <a:lstStyle/>
          <a:p>
            <a:r>
              <a:rPr lang="lv-LV" altLang="lv-LV" sz="4000"/>
              <a:t>Latvijas delegācija Francijā, Āgenā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180975" y="5661025"/>
            <a:ext cx="9036050" cy="10064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lv-LV" altLang="lv-LV" sz="1600"/>
              <a:t>	</a:t>
            </a:r>
            <a:r>
              <a:rPr lang="lv-LV" altLang="lv-LV" sz="1600" b="1"/>
              <a:t>No kreisās:</a:t>
            </a:r>
            <a:r>
              <a:rPr lang="lv-LV" altLang="lv-LV" sz="1600"/>
              <a:t> VPD Uzraudzības nodaļas vecākais referents I.Jurevičius; VPD Izlīguma nodaļas vecākā referente S.Puzāne-Kaļina; VPD Rīgas TSV Centra raj.fil.vadītāja D.Mūrniece; CEP ģenerālsekretārs Leo Tigges; VPD vadītājs A.Dementjevs; VPD Uzraudzības nodaļas vecākā referente I.Kalniņa; VPD projekta LV0024 Apmācību nodaļas vadītāja D.Vanaga</a:t>
            </a:r>
          </a:p>
        </p:txBody>
      </p:sp>
      <p:pic>
        <p:nvPicPr>
          <p:cNvPr id="3076" name="Picture 4" descr="IMG_0024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8820150" cy="485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3716338"/>
            <a:ext cx="8229600" cy="2409825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Tx/>
              <a:buNone/>
            </a:pPr>
            <a:r>
              <a:rPr lang="lv-LV" altLang="lv-LV" sz="2800"/>
              <a:t>	Francijas Tieslietu ministrijas pakļautībā esošā Valsts ieslodzījuma vietu pārvaldes akadēmija apmācīta ieslodzījuma vietu darbiniekus visas Francijas ieslodzījuma vietu sistēmas vajadzībām. Studijas šajā skolā pabeigusi arī ieslodzījuma vietu darbiniece no Latvijas. </a:t>
            </a:r>
          </a:p>
        </p:txBody>
      </p:sp>
      <p:pic>
        <p:nvPicPr>
          <p:cNvPr id="4101" name="Picture 5" descr="IMG_0003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70100" cy="357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MG_0505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0"/>
            <a:ext cx="2592387" cy="357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P117026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57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3800" y="1557338"/>
            <a:ext cx="4033838" cy="3889375"/>
          </a:xfrm>
        </p:spPr>
        <p:txBody>
          <a:bodyPr/>
          <a:lstStyle/>
          <a:p>
            <a:pPr>
              <a:buFontTx/>
              <a:buNone/>
            </a:pPr>
            <a:r>
              <a:rPr lang="lv-LV" altLang="lv-LV" sz="2800"/>
              <a:t>	Skolā iekārtota plaša bibliotēka, kas piedāvā gan jaunāko literatūru, gan plašu 18.gs. radītu grāmatu krājumu par cietumu sistēmu Francijā, kas saņemta dāvinājumā. </a:t>
            </a:r>
          </a:p>
        </p:txBody>
      </p:sp>
      <p:pic>
        <p:nvPicPr>
          <p:cNvPr id="5125" name="Picture 5" descr="Picture 131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5143500" cy="548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292600"/>
            <a:ext cx="9036050" cy="23050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lv-LV" altLang="lv-LV" sz="2000"/>
              <a:t>	</a:t>
            </a:r>
            <a:r>
              <a:rPr lang="lv-LV" altLang="lv-LV" sz="2000" b="1"/>
              <a:t>Latvijas delegāciju konferencē pārstāvēja VPD Uzraudzības nodaļas vecākais referents Imants Jurevičius.</a:t>
            </a:r>
          </a:p>
          <a:p>
            <a:pPr>
              <a:lnSpc>
                <a:spcPct val="80000"/>
              </a:lnSpc>
              <a:buFontTx/>
              <a:buNone/>
            </a:pPr>
            <a:endParaRPr lang="lv-LV" altLang="lv-LV" sz="2000" b="1"/>
          </a:p>
          <a:p>
            <a:pPr>
              <a:lnSpc>
                <a:spcPct val="80000"/>
              </a:lnSpc>
              <a:buFontTx/>
              <a:buNone/>
            </a:pPr>
            <a:r>
              <a:rPr lang="lv-LV" altLang="lv-LV" sz="2000"/>
              <a:t>	</a:t>
            </a:r>
            <a:r>
              <a:rPr lang="lv-LV" altLang="lv-LV" sz="1800" b="1"/>
              <a:t>No kreisās:</a:t>
            </a:r>
            <a:r>
              <a:rPr lang="lv-LV" altLang="lv-LV" sz="1800"/>
              <a:t> ENAP Pētniecības un attīstības departamenta direktore F.Courtine; Slovēnijas probācijas dienesta pārstāve S.Novak; ENAP direktore V.Detroix; Somijas probācijas dienesta Apmācību institūta apmācību plānotāja probācijas un ieslodzījuma vietu darbiniekiem H.Niskanen; VPD pārstāvis I.Jurevičius; CEP Prezidents Patrick Madigou</a:t>
            </a:r>
          </a:p>
          <a:p>
            <a:pPr>
              <a:lnSpc>
                <a:spcPct val="80000"/>
              </a:lnSpc>
              <a:buFontTx/>
              <a:buNone/>
            </a:pPr>
            <a:endParaRPr lang="lv-LV" altLang="lv-LV" sz="2000"/>
          </a:p>
        </p:txBody>
      </p:sp>
      <p:pic>
        <p:nvPicPr>
          <p:cNvPr id="7172" name="Picture 4" descr="IMG_0010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06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agena_francija</Template>
  <TotalTime>0</TotalTime>
  <Words>204</Words>
  <Application>Microsoft Office PowerPoint</Application>
  <PresentationFormat>Slaidrāde ekrānā (4:3)</PresentationFormat>
  <Paragraphs>8</Paragraphs>
  <Slides>5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1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5</vt:i4>
      </vt:variant>
    </vt:vector>
  </HeadingPairs>
  <TitlesOfParts>
    <vt:vector size="7" baseType="lpstr">
      <vt:lpstr>Arial</vt:lpstr>
      <vt:lpstr>Default Design</vt:lpstr>
      <vt:lpstr> CEP conference on "Recruitment and Training of Probation Practitioners", held from the 17h to the 18st of December 2009 in Agen, France </vt:lpstr>
      <vt:lpstr>Latvijas delegācija Francijā, Āgenā</vt:lpstr>
      <vt:lpstr>PowerPoint prezentācija</vt:lpstr>
      <vt:lpstr>PowerPoint prezentācija</vt:lpstr>
      <vt:lpstr>PowerPoint prezentācija</vt:lpstr>
    </vt:vector>
  </TitlesOfParts>
  <Company>Valsts Probācijas Dienests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CEP conference on "Recruitment and Training of Probation Practitioners", held from the 17h to the 18st of December 2009 in Agen, France </dc:title>
  <dc:creator>Eduards Šarņeckis</dc:creator>
  <cp:lastModifiedBy>Eduards Šarņeckis</cp:lastModifiedBy>
  <cp:revision>1</cp:revision>
  <dcterms:created xsi:type="dcterms:W3CDTF">2020-08-31T14:50:52Z</dcterms:created>
  <dcterms:modified xsi:type="dcterms:W3CDTF">2020-08-31T14:51:03Z</dcterms:modified>
</cp:coreProperties>
</file>